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29/08/2019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29/08/2019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29/08/2019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29/08/2019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29/08/2019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29/08/2019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29/08/2019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29/08/2019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29/08/2019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29/08/2019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CONTEXTUAL FACTORS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MDD 1</a:t>
            </a:r>
            <a:endParaRPr lang="es-ES" dirty="0"/>
          </a:p>
        </p:txBody>
      </p:sp>
      <p:pic>
        <p:nvPicPr>
          <p:cNvPr id="1026" name="Picture 2" descr="C:\Users\Samsung\Desktop\practica profesional\material primero medio\ltflogotran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212976"/>
            <a:ext cx="3096344" cy="2900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6084168" y="569316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Luis Gutiérrez Oviedo</a:t>
            </a:r>
            <a:endParaRPr lang="es-ES" dirty="0"/>
          </a:p>
        </p:txBody>
      </p:sp>
      <p:pic>
        <p:nvPicPr>
          <p:cNvPr id="1027" name="Picture 3" descr="C:\Users\Samsung\Dropbox\plantillas ucsc\logo_horizontal_color_sinfond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3156595" cy="1028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0721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Liceo Técnico Femenino de Concepción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err="1" smtClean="0"/>
              <a:t>Subsidized</a:t>
            </a:r>
            <a:r>
              <a:rPr lang="es-CL" dirty="0" smtClean="0"/>
              <a:t> </a:t>
            </a:r>
            <a:r>
              <a:rPr lang="es-CL" dirty="0" err="1" smtClean="0"/>
              <a:t>Institution</a:t>
            </a:r>
            <a:endParaRPr lang="es-CL" dirty="0" smtClean="0"/>
          </a:p>
          <a:p>
            <a:endParaRPr lang="es-CL" dirty="0" smtClean="0"/>
          </a:p>
          <a:p>
            <a:r>
              <a:rPr lang="es-CL" dirty="0" err="1" smtClean="0"/>
              <a:t>Located</a:t>
            </a:r>
            <a:r>
              <a:rPr lang="es-CL" dirty="0" smtClean="0"/>
              <a:t> in </a:t>
            </a:r>
            <a:r>
              <a:rPr lang="es-CL" dirty="0" err="1" smtClean="0"/>
              <a:t>Victor</a:t>
            </a:r>
            <a:r>
              <a:rPr lang="es-CL" dirty="0" smtClean="0"/>
              <a:t> Lamas #567</a:t>
            </a:r>
            <a:endParaRPr lang="es-ES" dirty="0"/>
          </a:p>
        </p:txBody>
      </p:sp>
      <p:pic>
        <p:nvPicPr>
          <p:cNvPr id="2050" name="Picture 2" descr="C:\Users\Samsung\Desktop\practica profesional\material primero medio\1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890" y="3212976"/>
            <a:ext cx="6953200" cy="3161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9948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Liceo Técnico Femenino de Concepción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Administrated with public and private funds.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Benefits: </a:t>
            </a:r>
            <a:r>
              <a:rPr lang="en-US" dirty="0"/>
              <a:t>food (JUNAEB) and Transportation (TNE) scholarships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68 staff members</a:t>
            </a:r>
          </a:p>
          <a:p>
            <a:endParaRPr lang="en-US" dirty="0"/>
          </a:p>
          <a:p>
            <a:r>
              <a:rPr lang="en-US" dirty="0" smtClean="0"/>
              <a:t>745 students from 9</a:t>
            </a:r>
            <a:r>
              <a:rPr lang="en-US" baseline="30000" dirty="0" smtClean="0"/>
              <a:t>th</a:t>
            </a:r>
            <a:r>
              <a:rPr lang="en-US" dirty="0" smtClean="0"/>
              <a:t> to 12</a:t>
            </a:r>
            <a:r>
              <a:rPr lang="en-US" baseline="30000" dirty="0" smtClean="0"/>
              <a:t>th</a:t>
            </a:r>
            <a:r>
              <a:rPr lang="en-US" dirty="0" smtClean="0"/>
              <a:t> grade.</a:t>
            </a:r>
            <a:endParaRPr lang="en-US" dirty="0"/>
          </a:p>
        </p:txBody>
      </p:sp>
      <p:pic>
        <p:nvPicPr>
          <p:cNvPr id="3074" name="Picture 2" descr="C:\Users\Samsung\Desktop\practica profesional\material primero medio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319805"/>
            <a:ext cx="2734275" cy="2734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6810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Facilities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Library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Close and open gym</a:t>
            </a:r>
          </a:p>
          <a:p>
            <a:endParaRPr lang="en-US" dirty="0" smtClean="0"/>
          </a:p>
          <a:p>
            <a:r>
              <a:rPr lang="en-US" dirty="0" smtClean="0"/>
              <a:t>2 computer labs</a:t>
            </a:r>
          </a:p>
          <a:p>
            <a:endParaRPr lang="en-US" dirty="0" smtClean="0"/>
          </a:p>
          <a:p>
            <a:r>
              <a:rPr lang="en-US" dirty="0" smtClean="0"/>
              <a:t>3 nursing rooms</a:t>
            </a:r>
          </a:p>
          <a:p>
            <a:endParaRPr lang="en-US" dirty="0" smtClean="0"/>
          </a:p>
          <a:p>
            <a:r>
              <a:rPr lang="en-US" dirty="0" smtClean="0"/>
              <a:t>2 conference rooms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07200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 smtClean="0"/>
              <a:t>Specialties</a:t>
            </a:r>
            <a:r>
              <a:rPr lang="es-CL" dirty="0" smtClean="0"/>
              <a:t>/</a:t>
            </a:r>
            <a:r>
              <a:rPr lang="es-CL" dirty="0" err="1" smtClean="0"/>
              <a:t>Major</a:t>
            </a:r>
            <a:r>
              <a:rPr lang="es-CL" dirty="0" smtClean="0"/>
              <a:t> </a:t>
            </a:r>
            <a:r>
              <a:rPr lang="es-CL" dirty="0" err="1" smtClean="0"/>
              <a:t>facilities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/>
              <a:t>Atención de </a:t>
            </a:r>
            <a:r>
              <a:rPr lang="es-CL" dirty="0" smtClean="0"/>
              <a:t>Párvulos</a:t>
            </a:r>
          </a:p>
          <a:p>
            <a:endParaRPr lang="es-CL" dirty="0" smtClean="0"/>
          </a:p>
          <a:p>
            <a:r>
              <a:rPr lang="es-CL" dirty="0" smtClean="0"/>
              <a:t> </a:t>
            </a:r>
            <a:r>
              <a:rPr lang="es-CL" dirty="0"/>
              <a:t>Atención de Enfermería mención Adulto </a:t>
            </a:r>
            <a:r>
              <a:rPr lang="es-CL" dirty="0" smtClean="0"/>
              <a:t>Mayor</a:t>
            </a:r>
          </a:p>
          <a:p>
            <a:r>
              <a:rPr lang="es-CL" dirty="0" smtClean="0"/>
              <a:t>2 </a:t>
            </a:r>
            <a:r>
              <a:rPr lang="es-CL" dirty="0" err="1" smtClean="0"/>
              <a:t>labs</a:t>
            </a:r>
            <a:endParaRPr lang="es-CL" dirty="0" smtClean="0"/>
          </a:p>
          <a:p>
            <a:r>
              <a:rPr lang="es-CL" dirty="0" smtClean="0"/>
              <a:t> </a:t>
            </a:r>
            <a:r>
              <a:rPr lang="es-CL" dirty="0"/>
              <a:t>Servicios de Hotelería </a:t>
            </a:r>
            <a:endParaRPr lang="es-CL" dirty="0" smtClean="0"/>
          </a:p>
          <a:p>
            <a:r>
              <a:rPr lang="es-CL" dirty="0" smtClean="0"/>
              <a:t>1 </a:t>
            </a:r>
            <a:r>
              <a:rPr lang="es-CL" dirty="0" err="1" smtClean="0"/>
              <a:t>lab</a:t>
            </a:r>
            <a:endParaRPr lang="es-CL" dirty="0"/>
          </a:p>
          <a:p>
            <a:r>
              <a:rPr lang="es-CL" dirty="0"/>
              <a:t>Gastronomía con menciones Pastelería y Repostería</a:t>
            </a:r>
            <a:r>
              <a:rPr lang="es-CL" dirty="0" smtClean="0"/>
              <a:t>.</a:t>
            </a:r>
          </a:p>
          <a:p>
            <a:r>
              <a:rPr lang="es-CL" dirty="0" smtClean="0"/>
              <a:t>2 </a:t>
            </a:r>
            <a:r>
              <a:rPr lang="es-CL" dirty="0" err="1" smtClean="0"/>
              <a:t>labs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66163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err="1" smtClean="0"/>
              <a:t>Classrooms</a:t>
            </a:r>
            <a:r>
              <a:rPr lang="es-CL" dirty="0" smtClean="0"/>
              <a:t> </a:t>
            </a:r>
            <a:r>
              <a:rPr lang="es-CL" dirty="0" err="1" smtClean="0"/>
              <a:t>facilities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Big locker</a:t>
            </a:r>
          </a:p>
          <a:p>
            <a:endParaRPr lang="en-US" dirty="0" smtClean="0"/>
          </a:p>
          <a:p>
            <a:r>
              <a:rPr lang="en-US" dirty="0" smtClean="0"/>
              <a:t>Computer and gadgets</a:t>
            </a:r>
          </a:p>
          <a:p>
            <a:endParaRPr lang="en-US" dirty="0" smtClean="0"/>
          </a:p>
          <a:p>
            <a:r>
              <a:rPr lang="en-US" dirty="0" smtClean="0"/>
              <a:t>Data projector</a:t>
            </a:r>
          </a:p>
          <a:p>
            <a:endParaRPr lang="en-US" dirty="0" smtClean="0"/>
          </a:p>
          <a:p>
            <a:r>
              <a:rPr lang="en-US" dirty="0" smtClean="0"/>
              <a:t>Whiteboard</a:t>
            </a:r>
          </a:p>
          <a:p>
            <a:endParaRPr lang="en-US" dirty="0"/>
          </a:p>
          <a:p>
            <a:r>
              <a:rPr lang="en-US" dirty="0" smtClean="0"/>
              <a:t>Electric air heater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5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i="1" dirty="0" err="1"/>
              <a:t>Class</a:t>
            </a:r>
            <a:r>
              <a:rPr lang="es-ES" b="1" i="1" dirty="0"/>
              <a:t> </a:t>
            </a:r>
            <a:r>
              <a:rPr lang="es-ES" b="1" i="1" dirty="0" err="1"/>
              <a:t>group</a:t>
            </a:r>
            <a:r>
              <a:rPr lang="es-ES" b="1" i="1" dirty="0"/>
              <a:t> </a:t>
            </a:r>
            <a:r>
              <a:rPr lang="es-ES" b="1" i="1" dirty="0" err="1"/>
              <a:t>characteristics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 smtClean="0"/>
              <a:t>3 </a:t>
            </a:r>
            <a:r>
              <a:rPr lang="es-CL" dirty="0" err="1" smtClean="0"/>
              <a:t>groups</a:t>
            </a:r>
            <a:r>
              <a:rPr lang="es-CL" dirty="0" smtClean="0"/>
              <a:t> </a:t>
            </a:r>
            <a:r>
              <a:rPr lang="es-CL" dirty="0" err="1" smtClean="0"/>
              <a:t>from</a:t>
            </a:r>
            <a:r>
              <a:rPr lang="es-CL" dirty="0" smtClean="0"/>
              <a:t> 9th grade.</a:t>
            </a:r>
          </a:p>
          <a:p>
            <a:endParaRPr lang="es-CL" dirty="0" smtClean="0"/>
          </a:p>
          <a:p>
            <a:r>
              <a:rPr lang="es-CL" dirty="0" smtClean="0"/>
              <a:t>3 </a:t>
            </a:r>
            <a:r>
              <a:rPr lang="es-CL" dirty="0" err="1" smtClean="0"/>
              <a:t>groups</a:t>
            </a:r>
            <a:r>
              <a:rPr lang="es-CL" dirty="0" smtClean="0"/>
              <a:t> </a:t>
            </a:r>
            <a:r>
              <a:rPr lang="es-CL" dirty="0" err="1" smtClean="0"/>
              <a:t>from</a:t>
            </a:r>
            <a:r>
              <a:rPr lang="es-CL" dirty="0" smtClean="0"/>
              <a:t> 10th grade.</a:t>
            </a:r>
          </a:p>
          <a:p>
            <a:endParaRPr lang="es-CL" dirty="0"/>
          </a:p>
          <a:p>
            <a:r>
              <a:rPr lang="es-CL" dirty="0" err="1" smtClean="0"/>
              <a:t>Average</a:t>
            </a:r>
            <a:r>
              <a:rPr lang="es-CL" dirty="0" smtClean="0"/>
              <a:t> of 25 </a:t>
            </a:r>
            <a:r>
              <a:rPr lang="es-CL" dirty="0" err="1" smtClean="0"/>
              <a:t>students</a:t>
            </a:r>
            <a:r>
              <a:rPr lang="es-CL" dirty="0" smtClean="0"/>
              <a:t>.</a:t>
            </a:r>
          </a:p>
          <a:p>
            <a:endParaRPr lang="es-CL" dirty="0"/>
          </a:p>
          <a:p>
            <a:r>
              <a:rPr lang="es-CL" dirty="0" smtClean="0"/>
              <a:t>No </a:t>
            </a:r>
            <a:r>
              <a:rPr lang="es-CL" dirty="0" err="1" smtClean="0"/>
              <a:t>special</a:t>
            </a:r>
            <a:r>
              <a:rPr lang="es-CL" dirty="0" smtClean="0"/>
              <a:t> </a:t>
            </a:r>
            <a:r>
              <a:rPr lang="es-CL" dirty="0" err="1" smtClean="0"/>
              <a:t>needs</a:t>
            </a:r>
            <a:r>
              <a:rPr lang="es-CL" dirty="0" smtClean="0"/>
              <a:t> </a:t>
            </a:r>
            <a:r>
              <a:rPr lang="es-CL" dirty="0" err="1" smtClean="0"/>
              <a:t>observed</a:t>
            </a:r>
            <a:endParaRPr lang="es-CL" dirty="0" smtClean="0"/>
          </a:p>
          <a:p>
            <a:endParaRPr lang="es-CL" dirty="0"/>
          </a:p>
          <a:p>
            <a:r>
              <a:rPr lang="es-CL" dirty="0" err="1" smtClean="0"/>
              <a:t>Low</a:t>
            </a:r>
            <a:r>
              <a:rPr lang="es-CL" dirty="0" smtClean="0"/>
              <a:t> English </a:t>
            </a:r>
            <a:r>
              <a:rPr lang="es-CL" dirty="0" err="1" smtClean="0"/>
              <a:t>level</a:t>
            </a:r>
            <a:r>
              <a:rPr lang="es-CL" dirty="0"/>
              <a:t> </a:t>
            </a:r>
            <a:r>
              <a:rPr lang="es-CL" dirty="0" smtClean="0"/>
              <a:t>in general.</a:t>
            </a:r>
          </a:p>
          <a:p>
            <a:endParaRPr lang="es-CL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35942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Reflections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/>
          </a:bodyPr>
          <a:lstStyle/>
          <a:p>
            <a:r>
              <a:rPr lang="en-US" dirty="0" smtClean="0"/>
              <a:t>Classroom facilities and equipment:</a:t>
            </a:r>
          </a:p>
          <a:p>
            <a:pPr lvl="1"/>
            <a:r>
              <a:rPr lang="en-US" dirty="0" smtClean="0"/>
              <a:t>Acceptable equipment.</a:t>
            </a:r>
          </a:p>
          <a:p>
            <a:pPr lvl="1"/>
            <a:r>
              <a:rPr lang="en-US" dirty="0" smtClean="0"/>
              <a:t>Allow the implementation of all four skills.</a:t>
            </a:r>
          </a:p>
          <a:p>
            <a:pPr lvl="1"/>
            <a:r>
              <a:rPr lang="en-US" dirty="0" smtClean="0"/>
              <a:t>No internet connection LAN OR WIFI</a:t>
            </a:r>
          </a:p>
          <a:p>
            <a:r>
              <a:rPr lang="en-US" dirty="0" smtClean="0"/>
              <a:t>Class group characteristics:</a:t>
            </a:r>
          </a:p>
          <a:p>
            <a:pPr lvl="1"/>
            <a:r>
              <a:rPr lang="en-US" dirty="0" smtClean="0"/>
              <a:t>Childish </a:t>
            </a:r>
            <a:r>
              <a:rPr lang="en-US" dirty="0" err="1" smtClean="0"/>
              <a:t>Ss</a:t>
            </a:r>
            <a:r>
              <a:rPr lang="en-US" dirty="0" smtClean="0"/>
              <a:t> VS more mature </a:t>
            </a:r>
            <a:r>
              <a:rPr lang="en-US" dirty="0" err="1" smtClean="0"/>
              <a:t>Ss</a:t>
            </a:r>
            <a:endParaRPr lang="en-US" dirty="0" smtClean="0"/>
          </a:p>
          <a:p>
            <a:pPr lvl="1"/>
            <a:r>
              <a:rPr lang="en-US" dirty="0" smtClean="0"/>
              <a:t>Cellphone issues</a:t>
            </a:r>
          </a:p>
          <a:p>
            <a:pPr lvl="1"/>
            <a:r>
              <a:rPr lang="en-US" dirty="0" smtClean="0"/>
              <a:t>Aware of any type of trending.</a:t>
            </a:r>
            <a:endParaRPr lang="en-US" dirty="0" smtClean="0"/>
          </a:p>
          <a:p>
            <a:r>
              <a:rPr lang="en-US" dirty="0" smtClean="0"/>
              <a:t>Students characteristics.</a:t>
            </a:r>
          </a:p>
          <a:p>
            <a:pPr lvl="1"/>
            <a:r>
              <a:rPr lang="en-US" dirty="0" smtClean="0"/>
              <a:t>Motivated </a:t>
            </a:r>
            <a:r>
              <a:rPr lang="en-US" dirty="0" err="1" smtClean="0"/>
              <a:t>Ss</a:t>
            </a:r>
            <a:r>
              <a:rPr lang="en-US" dirty="0" smtClean="0"/>
              <a:t> from 10</a:t>
            </a:r>
            <a:r>
              <a:rPr lang="en-US" baseline="30000" dirty="0" smtClean="0"/>
              <a:t>th</a:t>
            </a:r>
            <a:r>
              <a:rPr lang="en-US" dirty="0" smtClean="0"/>
              <a:t> grade.</a:t>
            </a:r>
          </a:p>
          <a:p>
            <a:pPr lvl="1"/>
            <a:r>
              <a:rPr lang="en-US" dirty="0" smtClean="0"/>
              <a:t>Good student from 9</a:t>
            </a:r>
            <a:r>
              <a:rPr lang="en-US" baseline="30000" dirty="0" smtClean="0"/>
              <a:t>th</a:t>
            </a:r>
            <a:r>
              <a:rPr lang="en-US" dirty="0" smtClean="0"/>
              <a:t> grade with a bad </a:t>
            </a:r>
            <a:r>
              <a:rPr lang="en-US" dirty="0"/>
              <a:t>E</a:t>
            </a:r>
            <a:r>
              <a:rPr lang="en-US" dirty="0" smtClean="0"/>
              <a:t>nglish base.</a:t>
            </a:r>
          </a:p>
          <a:p>
            <a:endParaRPr lang="es-CL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854603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96</TotalTime>
  <Words>206</Words>
  <Application>Microsoft Office PowerPoint</Application>
  <PresentationFormat>Presentación en pantalla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Civil</vt:lpstr>
      <vt:lpstr>MDD 1</vt:lpstr>
      <vt:lpstr>Liceo Técnico Femenino de Concepción </vt:lpstr>
      <vt:lpstr>Liceo Técnico Femenino de Concepción </vt:lpstr>
      <vt:lpstr>General Facilities</vt:lpstr>
      <vt:lpstr>Specialties/Major facilities</vt:lpstr>
      <vt:lpstr>Classrooms facilities</vt:lpstr>
      <vt:lpstr>Class group characteristics</vt:lpstr>
      <vt:lpstr>Reflections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MDD 1</dc:title>
  <dc:creator>Samsung</dc:creator>
  <cp:lastModifiedBy>Samsung</cp:lastModifiedBy>
  <cp:revision>8</cp:revision>
  <dcterms:created xsi:type="dcterms:W3CDTF">2019-08-29T01:55:29Z</dcterms:created>
  <dcterms:modified xsi:type="dcterms:W3CDTF">2019-08-29T14:23:39Z</dcterms:modified>
</cp:coreProperties>
</file>